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5"/>
  </p:notesMasterIdLst>
  <p:sldIdLst>
    <p:sldId id="256" r:id="rId2"/>
    <p:sldId id="660" r:id="rId3"/>
    <p:sldId id="661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7620"/>
    <a:srgbClr val="92D050"/>
    <a:srgbClr val="212437"/>
    <a:srgbClr val="006600"/>
    <a:srgbClr val="003300"/>
    <a:srgbClr val="4D4D4D"/>
    <a:srgbClr val="083660"/>
    <a:srgbClr val="0B4E8C"/>
    <a:srgbClr val="204892"/>
    <a:srgbClr val="F26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8841" autoAdjust="0"/>
  </p:normalViewPr>
  <p:slideViewPr>
    <p:cSldViewPr>
      <p:cViewPr varScale="1">
        <p:scale>
          <a:sx n="84" d="100"/>
          <a:sy n="84" d="100"/>
        </p:scale>
        <p:origin x="648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0C6C2-214C-40DE-BEEB-6A147C77C80F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CE34C-4E61-4093-B4B7-3C2A5824329F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2366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4CE34C-4E61-4093-B4B7-3C2A5824329F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906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blipFill dpi="0" rotWithShape="1">
          <a:blip r:embed="rId2">
            <a:lum/>
          </a:blip>
          <a:srcRect/>
          <a:stretch>
            <a:fillRect l="-60000" r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3672" y="2894303"/>
            <a:ext cx="8636000" cy="1828800"/>
          </a:xfrm>
        </p:spPr>
        <p:txBody>
          <a:bodyPr anchor="b"/>
          <a:lstStyle>
            <a:lvl1pPr>
              <a:defRPr cap="all" baseline="0">
                <a:solidFill>
                  <a:schemeClr val="bg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3672" y="4869160"/>
            <a:ext cx="86360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5877272"/>
            <a:ext cx="1674112" cy="8367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8" y="6015494"/>
            <a:ext cx="1440160" cy="6984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64" y="5877272"/>
            <a:ext cx="1601774" cy="80055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22" y="188640"/>
            <a:ext cx="2497624" cy="249762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169974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499B70-49A0-4519-9B09-62EDDB406EFA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>
            <a:normAutofit/>
          </a:bodyPr>
          <a:lstStyle>
            <a:lvl1pPr>
              <a:buSzPct val="70000"/>
              <a:buFont typeface="Wingdings 2" pitchFamily="18" charset="2"/>
              <a:buChar char=""/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9973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 foto's: liggend, met bij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/>
          </p:cNvSpPr>
          <p:nvPr>
            <p:ph type="pic" sz="quarter" idx="13"/>
          </p:nvPr>
        </p:nvSpPr>
        <p:spPr>
          <a:xfrm>
            <a:off x="6279819" y="1805472"/>
            <a:ext cx="5384800" cy="2271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91819" y="1805472"/>
            <a:ext cx="5384800" cy="2271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691819" y="4267200"/>
            <a:ext cx="5384800" cy="1066800"/>
          </a:xfrm>
        </p:spPr>
        <p:txBody>
          <a:bodyPr anchor="t">
            <a:normAutofit/>
          </a:bodyPr>
          <a:lstStyle>
            <a:lvl1pPr marL="0" marR="0" indent="0" algn="r" eaLnBrk="1" latinLnBrk="0" hangingPunct="1">
              <a:buFontTx/>
              <a:buNone/>
              <a:defRPr kumimoji="0" lang="nl-NL" sz="18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extLst/>
          </a:lstStyle>
          <a:p>
            <a:pPr lvl="0"/>
            <a:r>
              <a:rPr kumimoji="0" lang="nl-NL" dirty="0"/>
              <a:t>Klik om een bijschrift toe te voegen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6279819" y="4267200"/>
            <a:ext cx="53848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nl-NL" sz="1800" baseline="0"/>
            </a:lvl1pPr>
            <a:extLst/>
          </a:lstStyle>
          <a:p>
            <a:pPr lvl="0"/>
            <a:r>
              <a:rPr kumimoji="0" lang="nl-NL" dirty="0"/>
              <a:t>Klik om een bijschrift toe te voegen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220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4 foto's: liggend, met bij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1329366" y="1993032"/>
            <a:ext cx="4871063" cy="2055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1329365" y="6436568"/>
            <a:ext cx="48768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nl-NL" sz="1600" baseline="0"/>
            </a:lvl1pPr>
            <a:extLst/>
          </a:lstStyle>
          <a:p>
            <a:pPr lvl="0"/>
            <a:r>
              <a:rPr kumimoji="0" lang="nl-NL"/>
              <a:t>Klik om een bijschrift toe te voegen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6307765" y="1993032"/>
            <a:ext cx="4876800" cy="2055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1329365" y="4280520"/>
            <a:ext cx="4876800" cy="2055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6307765" y="4280520"/>
            <a:ext cx="4876800" cy="2055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nl-NL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1329365" y="1612032"/>
            <a:ext cx="48768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nl-NL" sz="1600" baseline="0"/>
            </a:lvl1pPr>
            <a:extLst/>
          </a:lstStyle>
          <a:p>
            <a:pPr lvl="0"/>
            <a:r>
              <a:rPr kumimoji="0" lang="nl-NL"/>
              <a:t>Klik om een bijschrift toe te voegen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307765" y="6436568"/>
            <a:ext cx="48768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nl-NL" sz="1600" baseline="0"/>
            </a:lvl1pPr>
            <a:extLst/>
          </a:lstStyle>
          <a:p>
            <a:pPr lvl="0"/>
            <a:r>
              <a:rPr kumimoji="0" lang="nl-NL"/>
              <a:t>Klik om een bijschrift toe te voegen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6307765" y="1612032"/>
            <a:ext cx="48768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nl-NL" sz="1600" baseline="0"/>
            </a:lvl1pPr>
            <a:extLst/>
          </a:lstStyle>
          <a:p>
            <a:pPr lvl="0"/>
            <a:r>
              <a:rPr kumimoji="0" lang="nl-NL"/>
              <a:t>Klik om een bijschrift toe te voegen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226" y="128750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voor video 16 x 9 form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351584" y="1844825"/>
            <a:ext cx="7104789" cy="299733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nl-NL" sz="200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en-US" dirty="0"/>
              <a:t>Layout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plaatsen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video. </a:t>
            </a:r>
            <a:r>
              <a:rPr lang="en-US" dirty="0" err="1"/>
              <a:t>Hou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met het </a:t>
            </a:r>
            <a:r>
              <a:rPr lang="en-US" dirty="0" err="1"/>
              <a:t>formaat</a:t>
            </a:r>
            <a:r>
              <a:rPr lang="en-US" dirty="0"/>
              <a:t> van de video.  16 X 9 (widescreen) is het </a:t>
            </a:r>
            <a:r>
              <a:rPr lang="en-US" dirty="0" err="1"/>
              <a:t>meest</a:t>
            </a:r>
            <a:r>
              <a:rPr lang="en-US" dirty="0"/>
              <a:t> </a:t>
            </a:r>
            <a:r>
              <a:rPr lang="en-US" dirty="0" err="1"/>
              <a:t>gangbaar</a:t>
            </a:r>
            <a:r>
              <a:rPr lang="en-US" dirty="0"/>
              <a:t>.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op YouTube </a:t>
            </a:r>
            <a:r>
              <a:rPr lang="en-US" dirty="0" err="1"/>
              <a:t>gebruikt</a:t>
            </a:r>
            <a:r>
              <a:rPr lang="en-US" dirty="0"/>
              <a:t>. </a:t>
            </a:r>
            <a:endParaRPr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1775520" y="5085184"/>
            <a:ext cx="8064896" cy="838200"/>
          </a:xfrm>
        </p:spPr>
        <p:txBody>
          <a:bodyPr tIns="91440" rIns="9144" bIns="91440" anchor="t"/>
          <a:lstStyle>
            <a:lvl1pPr marL="0" marR="0" indent="0" algn="ctr" eaLnBrk="1" latinLnBrk="0" hangingPunct="1">
              <a:buFontTx/>
              <a:buNone/>
              <a:defRPr kumimoji="0" lang="nl-NL" sz="2000" i="0"/>
            </a:lvl1pPr>
            <a:extLst/>
          </a:lstStyle>
          <a:p>
            <a:pPr lvl="0"/>
            <a:r>
              <a:rPr kumimoji="0" lang="nl-NL" dirty="0"/>
              <a:t>Klik om een bijschrift toe te voegen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219" y="1284508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" y="1217630"/>
            <a:ext cx="12189023" cy="136517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96414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2977" y="1540876"/>
            <a:ext cx="911424" cy="701676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26D19333-19E5-41F3-9BAB-CE8431C616E6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itchFamily="34" charset="0"/>
                <a:cs typeface="Arial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>
            <a:normAutofit/>
          </a:bodyPr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>
            <a:normAutofit/>
          </a:bodyPr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NL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4464" y="1277638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>
            <a:normAutofit/>
          </a:bodyPr>
          <a:lstStyle>
            <a:lvl1pPr algn="l" rtl="0" eaLnBrk="1" latinLnBrk="0" hangingPunct="1">
              <a:defRPr kumimoji="0" lang="en-US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rtl="0" eaLnBrk="1" latinLnBrk="0" hangingPunct="1">
              <a:defRPr kumimoji="0" lang="en-US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rtl="0" eaLnBrk="1" latinLnBrk="0" hangingPunct="1">
              <a:defRPr kumimoji="0"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rtl="0" eaLnBrk="1" latinLnBrk="0" hangingPunct="1">
              <a:defRPr kumimoji="0"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rtl="0" eaLnBrk="1" latinLnBrk="0" hangingPunct="1">
              <a:defRPr kumimoji="0" lang="en-US" sz="1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NL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rgbClr val="212437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rgbClr val="212437"/>
          </a:solidFill>
        </p:spPr>
        <p:txBody>
          <a:bodyPr vert="horz" rtlCol="0" anchor="ctr">
            <a:normAutofit/>
          </a:bodyPr>
          <a:lstStyle>
            <a:lvl1pPr marL="0" indent="0">
              <a:buFontTx/>
              <a:buNone/>
              <a:defRPr kumimoji="0" lang="en-US" sz="2000" b="1" kern="1200" smtClean="0">
                <a:solidFill>
                  <a:srgbClr val="FFFF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rtl="0" eaLnBrk="1" latinLnBrk="0" hangingPunct="1">
              <a:spcBef>
                <a:spcPts val="700"/>
              </a:spcBef>
              <a:buClr>
                <a:srgbClr val="212437"/>
              </a:buClr>
              <a:buSzPct val="70000"/>
              <a:buFontTx/>
              <a:buNone/>
            </a:pPr>
            <a:r>
              <a:rPr kumimoji="0" lang="en-US"/>
              <a:t>Click to edit Master text styles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169978" y="1284508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9975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dirty="0"/>
              <a:t>Klik om de stijl te bewerken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dirty="0"/>
              <a:t>Klik om de modelstijlen te bewerken</a:t>
            </a:r>
          </a:p>
          <a:p>
            <a:pPr lvl="1" eaLnBrk="1" latinLnBrk="0" hangingPunct="1"/>
            <a:r>
              <a:rPr kumimoji="0" lang="nl-NL" dirty="0"/>
              <a:t>Tweede niveau</a:t>
            </a:r>
          </a:p>
          <a:p>
            <a:pPr lvl="2" eaLnBrk="1" latinLnBrk="0" hangingPunct="1"/>
            <a:r>
              <a:rPr kumimoji="0" lang="nl-NL" dirty="0"/>
              <a:t>Derde niveau</a:t>
            </a:r>
          </a:p>
          <a:p>
            <a:pPr lvl="3" eaLnBrk="1" latinLnBrk="0" hangingPunct="1"/>
            <a:r>
              <a:rPr kumimoji="0" lang="nl-NL" dirty="0"/>
              <a:t>Vierde niveau</a:t>
            </a:r>
          </a:p>
          <a:p>
            <a:pPr lvl="4" eaLnBrk="1" latinLnBrk="0" hangingPunct="1"/>
            <a:r>
              <a:rPr kumimoji="0" lang="nl-NL" dirty="0"/>
              <a:t>Vijfde niveau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91CC4D-554D-4BBE-8B55-1A391B8BF9AB}" type="datetimeFigureOut">
              <a:rPr lang="nl-NL" smtClean="0"/>
              <a:pPr/>
              <a:t>7-8-2019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9215" y="6183600"/>
            <a:ext cx="1402697" cy="7010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0563"/>
            <a:ext cx="12192000" cy="286512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9973" y="1275630"/>
            <a:ext cx="480000" cy="288032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96499B70-49A0-4519-9B09-62EDDB406EFA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rgbClr val="1080BE"/>
        </a:buClr>
        <a:buSzPct val="70000"/>
        <a:buFont typeface="Wingdings 2" pitchFamily="18" charset="2"/>
        <a:buChar char=""/>
        <a:defRPr kumimoji="0"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74320" algn="l" rtl="0" eaLnBrk="1" latinLnBrk="0" hangingPunct="1">
        <a:spcBef>
          <a:spcPts val="550"/>
        </a:spcBef>
        <a:buClr>
          <a:srgbClr val="B5D02E"/>
        </a:buClr>
        <a:buSzPct val="70000"/>
        <a:buFont typeface="Wingdings 2"/>
        <a:buChar char="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28600" algn="l" rtl="0" eaLnBrk="1" latinLnBrk="0" hangingPunct="1">
        <a:spcBef>
          <a:spcPts val="500"/>
        </a:spcBef>
        <a:buClr>
          <a:srgbClr val="70BE7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371600" indent="-228600" algn="l" rtl="0" eaLnBrk="1" latinLnBrk="0" hangingPunct="1">
        <a:spcBef>
          <a:spcPts val="400"/>
        </a:spcBef>
        <a:buClr>
          <a:srgbClr val="1080BE"/>
        </a:buClr>
        <a:buSzPct val="75000"/>
        <a:buFont typeface="Wingdings"/>
        <a:buChar char=""/>
        <a:defRPr kumimoji="0"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828800" indent="-228600" algn="l" rtl="0" eaLnBrk="1" latinLnBrk="0" hangingPunct="1">
        <a:spcBef>
          <a:spcPts val="400"/>
        </a:spcBef>
        <a:buClr>
          <a:srgbClr val="B5D02E"/>
        </a:buClr>
        <a:buSzPct val="65000"/>
        <a:buFont typeface="Wingdings"/>
        <a:buChar char=""/>
        <a:defRPr kumimoji="0"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GB" dirty="0"/>
              <a:t>Get started with LYNX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GB" dirty="0"/>
              <a:t>Create your first project fast and easy</a:t>
            </a:r>
          </a:p>
        </p:txBody>
      </p:sp>
      <p:sp>
        <p:nvSpPr>
          <p:cNvPr id="18" name="Subtitle 13"/>
          <p:cNvSpPr txBox="1">
            <a:spLocks/>
          </p:cNvSpPr>
          <p:nvPr/>
        </p:nvSpPr>
        <p:spPr>
          <a:xfrm>
            <a:off x="9840416" y="0"/>
            <a:ext cx="504056" cy="6858000"/>
          </a:xfrm>
          <a:prstGeom prst="rect">
            <a:avLst/>
          </a:prstGeom>
        </p:spPr>
        <p:txBody>
          <a:bodyPr vert="wordArtVert" anchor="ctr">
            <a:normAutofit fontScale="85000" lnSpcReduction="20000"/>
          </a:bodyPr>
          <a:lstStyle/>
          <a:p>
            <a:pPr algn="ctr">
              <a:spcBef>
                <a:spcPts val="700"/>
              </a:spcBef>
              <a:buClr>
                <a:schemeClr val="accent2"/>
              </a:buClr>
              <a:buSzPct val="70000"/>
              <a:defRPr/>
            </a:pPr>
            <a:endParaRPr lang="en-GB" sz="26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91021AB8-2F6B-46F8-81CA-3FB8B9D42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i="1" dirty="0"/>
              <a:t>A-dato customers </a:t>
            </a:r>
            <a:r>
              <a:rPr lang="en-US" sz="3600" i="1" dirty="0"/>
              <a:t>presenting at the </a:t>
            </a:r>
            <a:br>
              <a:rPr lang="en-US" dirty="0"/>
            </a:br>
            <a:r>
              <a:rPr lang="en-US" sz="3600" b="1" dirty="0"/>
              <a:t>TOC </a:t>
            </a:r>
            <a:r>
              <a:rPr lang="en-US" sz="3600" b="1" dirty="0" err="1"/>
              <a:t>Anwenderkonferenz</a:t>
            </a:r>
            <a:r>
              <a:rPr lang="en-US" sz="3600" b="1" dirty="0"/>
              <a:t> </a:t>
            </a:r>
            <a:r>
              <a:rPr lang="en-US" sz="3600" dirty="0"/>
              <a:t>2018, Heidelberg</a:t>
            </a:r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BB39614F-BC3F-4DCE-8D79-78ED874EDF92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7876462" y="2204863"/>
            <a:ext cx="3765005" cy="4424537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Presenters:</a:t>
            </a:r>
          </a:p>
          <a:p>
            <a:r>
              <a:rPr lang="en-US" dirty="0"/>
              <a:t>Fraunhofer </a:t>
            </a:r>
            <a:r>
              <a:rPr lang="en-US" dirty="0" err="1"/>
              <a:t>Institut</a:t>
            </a:r>
            <a:endParaRPr lang="en-US" dirty="0"/>
          </a:p>
          <a:p>
            <a:r>
              <a:rPr lang="en-US" dirty="0" err="1"/>
              <a:t>Holzner</a:t>
            </a:r>
            <a:r>
              <a:rPr lang="en-US" dirty="0"/>
              <a:t> &amp; </a:t>
            </a:r>
            <a:r>
              <a:rPr lang="en-US" dirty="0" err="1"/>
              <a:t>Bertagnolli</a:t>
            </a:r>
            <a:endParaRPr lang="en-US" dirty="0"/>
          </a:p>
          <a:p>
            <a:r>
              <a:rPr lang="en-US" dirty="0"/>
              <a:t>Endress+Hauser</a:t>
            </a:r>
          </a:p>
          <a:p>
            <a:r>
              <a:rPr lang="en-US" dirty="0"/>
              <a:t>SICK</a:t>
            </a:r>
          </a:p>
          <a:p>
            <a:r>
              <a:rPr lang="en-US" dirty="0"/>
              <a:t>Richard Wolf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2D573F-23D3-488E-9177-A418D854E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2</a:t>
            </a:fld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3488F9-280A-4560-829C-30F47099F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00" y="1657004"/>
            <a:ext cx="6840760" cy="49775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8A5108-FD24-4CE5-8567-69D315C0EF5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1" t="14049" r="63673" b="13266"/>
          <a:stretch/>
        </p:blipFill>
        <p:spPr>
          <a:xfrm>
            <a:off x="1035703" y="3131223"/>
            <a:ext cx="504056" cy="5760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37BC404-E335-45D0-A235-D4D2E5EDCA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1" t="14049" r="63673" b="13266"/>
          <a:stretch/>
        </p:blipFill>
        <p:spPr>
          <a:xfrm>
            <a:off x="1035703" y="3857757"/>
            <a:ext cx="504056" cy="5760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4230536-1109-4FA1-8C0E-65BE1E1E071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1" t="14049" r="63673" b="13266"/>
          <a:stretch/>
        </p:blipFill>
        <p:spPr>
          <a:xfrm>
            <a:off x="1017955" y="4551000"/>
            <a:ext cx="504056" cy="5760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4EDEFED-7A5B-436D-A84F-F9889CA5F8A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1" t="14049" r="63673" b="13266"/>
          <a:stretch/>
        </p:blipFill>
        <p:spPr>
          <a:xfrm>
            <a:off x="1017955" y="5277534"/>
            <a:ext cx="504056" cy="57606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979A7EF-F7D5-40B1-B087-0DC2DF51332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1" t="14049" r="63673" b="13266"/>
          <a:stretch/>
        </p:blipFill>
        <p:spPr>
          <a:xfrm>
            <a:off x="3503712" y="3140968"/>
            <a:ext cx="504056" cy="5760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DF6671E-2B64-4BCD-B48D-1A160116C8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416" y="116632"/>
            <a:ext cx="2016224" cy="100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631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67237C3-B55C-4EE7-B41E-1CD7C7327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TOC </a:t>
            </a:r>
            <a:r>
              <a:rPr lang="en-US" dirty="0" err="1"/>
              <a:t>Anwenderkonferenz</a:t>
            </a:r>
            <a:r>
              <a:rPr lang="en-US" dirty="0"/>
              <a:t> - 2019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081310-F2D7-4B27-9D3F-B5335B5743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99B70-49A0-4519-9B09-62EDDB406EFA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F22D76-D2C8-4E87-8AEC-04BBBB91A0DE}"/>
              </a:ext>
            </a:extLst>
          </p:cNvPr>
          <p:cNvSpPr/>
          <p:nvPr/>
        </p:nvSpPr>
        <p:spPr>
          <a:xfrm>
            <a:off x="1127448" y="24928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https://vistem.eu/veranstaltungen/toc-anwenderkonferenz-2019/</a:t>
            </a:r>
          </a:p>
        </p:txBody>
      </p:sp>
    </p:spTree>
    <p:extLst>
      <p:ext uri="{BB962C8B-B14F-4D97-AF65-F5344CB8AC3E}">
        <p14:creationId xmlns:p14="http://schemas.microsoft.com/office/powerpoint/2010/main" val="2982711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ato Presentatie Template October 2012">
  <a:themeElements>
    <a:clrScheme name="AV 1">
      <a:dk1>
        <a:srgbClr val="000000"/>
      </a:dk1>
      <a:lt1>
        <a:srgbClr val="FFFFFF"/>
      </a:lt1>
      <a:dk2>
        <a:srgbClr val="262626"/>
      </a:dk2>
      <a:lt2>
        <a:srgbClr val="7F7F7F"/>
      </a:lt2>
      <a:accent1>
        <a:srgbClr val="204892"/>
      </a:accent1>
      <a:accent2>
        <a:srgbClr val="F2AA14"/>
      </a:accent2>
      <a:accent3>
        <a:srgbClr val="FFFFFF"/>
      </a:accent3>
      <a:accent4>
        <a:srgbClr val="000000"/>
      </a:accent4>
      <a:accent5>
        <a:srgbClr val="FFE2CA"/>
      </a:accent5>
      <a:accent6>
        <a:srgbClr val="FFC000"/>
      </a:accent6>
      <a:hlink>
        <a:srgbClr val="0C0C0C"/>
      </a:hlink>
      <a:folHlink>
        <a:srgbClr val="0031BC"/>
      </a:folHlink>
    </a:clrScheme>
    <a:fontScheme name="Media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19050">
          <a:solidFill>
            <a:srgbClr val="4D7620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762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4D7620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vert="horz" wrap="square" rtlCol="0" anchor="t" anchorCtr="0">
        <a:spAutoFit/>
      </a:bodyPr>
      <a:lstStyle>
        <a:defPPr algn="ctr">
          <a:defRPr sz="1400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-dato Template - January 2019 .potx" id="{558C3841-9AAD-412D-87EC-A51E602C226A}" vid="{53A0D101-5858-40AF-ABFD-BBF897E36D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A-dato Template - January 2019 </Template>
  <TotalTime>0</TotalTime>
  <Words>46</Words>
  <Application>Microsoft Office PowerPoint</Application>
  <PresentationFormat>Widescreen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Tw Cen MT</vt:lpstr>
      <vt:lpstr>Wingdings</vt:lpstr>
      <vt:lpstr>Wingdings 2</vt:lpstr>
      <vt:lpstr>Adato Presentatie Template October 2012</vt:lpstr>
      <vt:lpstr>Get started with LYNX</vt:lpstr>
      <vt:lpstr>A-dato customers presenting at the  TOC Anwenderkonferenz 2018, Heidelberg</vt:lpstr>
      <vt:lpstr>TOC Anwenderkonferenz - 2019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2019-08-07T08:55:10Z</dcterms:created>
  <dcterms:modified xsi:type="dcterms:W3CDTF">2019-08-07T08:59:40Z</dcterms:modified>
</cp:coreProperties>
</file>